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  <p:sldMasterId id="2147484035" r:id="rId2"/>
  </p:sldMasterIdLst>
  <p:notesMasterIdLst>
    <p:notesMasterId r:id="rId26"/>
  </p:notesMasterIdLst>
  <p:sldIdLst>
    <p:sldId id="256" r:id="rId3"/>
    <p:sldId id="282" r:id="rId4"/>
    <p:sldId id="258" r:id="rId5"/>
    <p:sldId id="259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5" r:id="rId15"/>
    <p:sldId id="276" r:id="rId16"/>
    <p:sldId id="279" r:id="rId17"/>
    <p:sldId id="277" r:id="rId18"/>
    <p:sldId id="278" r:id="rId19"/>
    <p:sldId id="280" r:id="rId20"/>
    <p:sldId id="281" r:id="rId21"/>
    <p:sldId id="290" r:id="rId22"/>
    <p:sldId id="291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77" autoAdjust="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윤겸" userId="e4af893241f1c67e" providerId="LiveId" clId="{3A4997E1-0798-456E-8BD3-AC62683CA0D4}"/>
    <pc:docChg chg="undo redo custSel modSld">
      <pc:chgData name="김윤겸" userId="e4af893241f1c67e" providerId="LiveId" clId="{3A4997E1-0798-456E-8BD3-AC62683CA0D4}" dt="2017-11-15T10:04:13.065" v="280" actId="113"/>
      <pc:docMkLst>
        <pc:docMk/>
      </pc:docMkLst>
      <pc:sldChg chg="addSp delSp modSp delDesignElem">
        <pc:chgData name="김윤겸" userId="e4af893241f1c67e" providerId="LiveId" clId="{3A4997E1-0798-456E-8BD3-AC62683CA0D4}" dt="2017-11-15T09:43:40.731" v="61" actId="113"/>
        <pc:sldMkLst>
          <pc:docMk/>
          <pc:sldMk cId="725277105" sldId="256"/>
        </pc:sldMkLst>
        <pc:spChg chg="mod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3" creationId="{559AE206-7EBA-4D33-8BC9-9D8158553F0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7" creationId="{B672F332-AF08-46C6-94F0-77684310D7B7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9" creationId="{34244EF8-D73A-40E1-BE73-D46E6B4B04ED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0" creationId="{AB84D7E8-4ECB-42D7-ADBF-01689B0F24A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1" creationId="{6437D937-A7F1-4011-92B4-328E5BE1B166}"/>
          </ac:spMkLst>
        </pc:spChg>
        <pc:cxnChg chg="add del">
          <ac:chgData name="김윤겸" userId="e4af893241f1c67e" providerId="LiveId" clId="{3A4997E1-0798-456E-8BD3-AC62683CA0D4}" dt="2017-11-15T09:43:40.731" v="61" actId="113"/>
          <ac:cxnSpMkLst>
            <pc:docMk/>
            <pc:sldMk cId="725277105" sldId="256"/>
            <ac:cxnSpMk id="15" creationId="{9E8E38ED-369A-44C2-B635-0BED0E48A6E8}"/>
          </ac:cxnSpMkLst>
        </pc:cxnChg>
      </pc:sldChg>
      <pc:sldChg chg="addSp delSp modSp">
        <pc:chgData name="김윤겸" userId="e4af893241f1c67e" providerId="LiveId" clId="{3A4997E1-0798-456E-8BD3-AC62683CA0D4}" dt="2017-11-15T10:02:41.401" v="260" actId="113"/>
        <pc:sldMkLst>
          <pc:docMk/>
          <pc:sldMk cId="3843758981" sldId="258"/>
        </pc:sldMkLst>
        <pc:spChg chg="mod">
          <ac:chgData name="김윤겸" userId="e4af893241f1c67e" providerId="LiveId" clId="{3A4997E1-0798-456E-8BD3-AC62683CA0D4}" dt="2017-11-15T10:02:41.401" v="260" actId="113"/>
          <ac:spMkLst>
            <pc:docMk/>
            <pc:sldMk cId="3843758981" sldId="258"/>
            <ac:spMk id="2" creationId="{00000000-0000-0000-0000-000000000000}"/>
          </ac:spMkLst>
        </pc:spChg>
        <pc:spChg chg="add del mod">
          <ac:chgData name="김윤겸" userId="e4af893241f1c67e" providerId="LiveId" clId="{3A4997E1-0798-456E-8BD3-AC62683CA0D4}" dt="2017-11-15T09:59:35.319" v="219" actId="2711"/>
          <ac:spMkLst>
            <pc:docMk/>
            <pc:sldMk cId="3843758981" sldId="258"/>
            <ac:spMk id="14" creationId="{D336C113-1E31-4BB6-AED5-4A46EFDACB7E}"/>
          </ac:spMkLst>
        </pc:spChg>
        <pc:graphicFrameChg chg="add del">
          <ac:chgData name="김윤겸" userId="e4af893241f1c67e" providerId="LiveId" clId="{3A4997E1-0798-456E-8BD3-AC62683CA0D4}" dt="2017-11-15T09:40:29.661" v="2" actId="26606"/>
          <ac:graphicFrameMkLst>
            <pc:docMk/>
            <pc:sldMk cId="3843758981" sldId="258"/>
            <ac:graphicFrameMk id="16" creationId="{00000000-0000-0000-0000-000000000000}"/>
          </ac:graphicFrameMkLst>
        </pc:graphicFrameChg>
        <pc:graphicFrameChg chg="add del mod">
          <ac:chgData name="김윤겸" userId="e4af893241f1c67e" providerId="LiveId" clId="{3A4997E1-0798-456E-8BD3-AC62683CA0D4}" dt="2017-11-15T09:40:47.784" v="7" actId="1032"/>
          <ac:graphicFrameMkLst>
            <pc:docMk/>
            <pc:sldMk cId="3843758981" sldId="258"/>
            <ac:graphicFrameMk id="17" creationId="{50F30E95-2838-47D5-BC5B-849BC119FC8A}"/>
          </ac:graphicFrameMkLst>
        </pc:graphicFrameChg>
        <pc:inkChg chg="add del">
          <ac:chgData name="김윤겸" userId="e4af893241f1c67e" providerId="LiveId" clId="{3A4997E1-0798-456E-8BD3-AC62683CA0D4}" dt="2017-11-15T09:40:40.488" v="5" actId="113"/>
          <ac:inkMkLst>
            <pc:docMk/>
            <pc:sldMk cId="3843758981" sldId="258"/>
            <ac:inkMk id="15" creationId="{F9090352-64AF-4C3A-A175-E658A9579E7F}"/>
          </ac:inkMkLst>
        </pc:inkChg>
      </pc:sldChg>
      <pc:sldChg chg="modSp">
        <pc:chgData name="김윤겸" userId="e4af893241f1c67e" providerId="LiveId" clId="{3A4997E1-0798-456E-8BD3-AC62683CA0D4}" dt="2017-11-15T10:02:45.253" v="261" actId="113"/>
        <pc:sldMkLst>
          <pc:docMk/>
          <pc:sldMk cId="2438587782" sldId="259"/>
        </pc:sldMkLst>
        <pc:spChg chg="mod">
          <ac:chgData name="김윤겸" userId="e4af893241f1c67e" providerId="LiveId" clId="{3A4997E1-0798-456E-8BD3-AC62683CA0D4}" dt="2017-11-15T10:02:45.253" v="261" actId="113"/>
          <ac:spMkLst>
            <pc:docMk/>
            <pc:sldMk cId="2438587782" sldId="259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44.124" v="223" actId="2711"/>
          <ac:spMkLst>
            <pc:docMk/>
            <pc:sldMk cId="2438587782" sldId="259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2:48.265" v="262" actId="113"/>
        <pc:sldMkLst>
          <pc:docMk/>
          <pc:sldMk cId="1462043803" sldId="260"/>
        </pc:sldMkLst>
        <pc:spChg chg="mod">
          <ac:chgData name="김윤겸" userId="e4af893241f1c67e" providerId="LiveId" clId="{3A4997E1-0798-456E-8BD3-AC62683CA0D4}" dt="2017-11-15T10:02:48.265" v="262" actId="113"/>
          <ac:spMkLst>
            <pc:docMk/>
            <pc:sldMk cId="1462043803" sldId="260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55.424" v="225" actId="2711"/>
          <ac:spMkLst>
            <pc:docMk/>
            <pc:sldMk cId="1462043803" sldId="260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26.755" v="266" actId="113"/>
        <pc:sldMkLst>
          <pc:docMk/>
          <pc:sldMk cId="2272106769" sldId="265"/>
        </pc:sldMkLst>
        <pc:spChg chg="mod">
          <ac:chgData name="김윤겸" userId="e4af893241f1c67e" providerId="LiveId" clId="{3A4997E1-0798-456E-8BD3-AC62683CA0D4}" dt="2017-11-15T10:03:26.755" v="266" actId="113"/>
          <ac:spMkLst>
            <pc:docMk/>
            <pc:sldMk cId="2272106769" sldId="265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24.176" v="231" actId="1076"/>
          <ac:spMkLst>
            <pc:docMk/>
            <pc:sldMk cId="2272106769" sldId="265"/>
            <ac:spMk id="3" creationId="{00000000-0000-0000-0000-000000000000}"/>
          </ac:spMkLst>
        </pc:spChg>
      </pc:sldChg>
      <pc:sldChg chg="addSp modSp">
        <pc:chgData name="김윤겸" userId="e4af893241f1c67e" providerId="LiveId" clId="{3A4997E1-0798-456E-8BD3-AC62683CA0D4}" dt="2017-11-15T10:01:48.552" v="252" actId="113"/>
        <pc:sldMkLst>
          <pc:docMk/>
          <pc:sldMk cId="206554558" sldId="268"/>
        </pc:sldMkLst>
        <pc:spChg chg="mod">
          <ac:chgData name="김윤겸" userId="e4af893241f1c67e" providerId="LiveId" clId="{3A4997E1-0798-456E-8BD3-AC62683CA0D4}" dt="2017-11-15T10:01:48.552" v="252" actId="113"/>
          <ac:spMkLst>
            <pc:docMk/>
            <pc:sldMk cId="206554558" sldId="268"/>
            <ac:spMk id="4" creationId="{183FD7E5-FDAE-4DAD-B3F0-3504A645CDA1}"/>
          </ac:spMkLst>
        </pc:spChg>
        <pc:spChg chg="add mod">
          <ac:chgData name="김윤겸" userId="e4af893241f1c67e" providerId="LiveId" clId="{3A4997E1-0798-456E-8BD3-AC62683CA0D4}" dt="2017-11-15T09:57:25.927" v="200" actId="571"/>
          <ac:spMkLst>
            <pc:docMk/>
            <pc:sldMk cId="206554558" sldId="268"/>
            <ac:spMk id="8" creationId="{44675897-4520-4E96-BD02-34088C76B488}"/>
          </ac:spMkLst>
        </pc:spChg>
        <pc:spChg chg="mod">
          <ac:chgData name="김윤겸" userId="e4af893241f1c67e" providerId="LiveId" clId="{3A4997E1-0798-456E-8BD3-AC62683CA0D4}" dt="2017-11-15T09:57:29.725" v="201" actId="1076"/>
          <ac:spMkLst>
            <pc:docMk/>
            <pc:sldMk cId="206554558" sldId="268"/>
            <ac:spMk id="10" creationId="{25178B59-563D-4B47-9E88-0CAF383F3015}"/>
          </ac:spMkLst>
        </pc:spChg>
        <pc:picChg chg="mod">
          <ac:chgData name="김윤겸" userId="e4af893241f1c67e" providerId="LiveId" clId="{3A4997E1-0798-456E-8BD3-AC62683CA0D4}" dt="2017-11-15T09:57:44.046" v="207" actId="14100"/>
          <ac:picMkLst>
            <pc:docMk/>
            <pc:sldMk cId="206554558" sldId="268"/>
            <ac:picMk id="7" creationId="{15D5866F-54DB-4A45-BE75-3A3EF2B47B2E}"/>
          </ac:picMkLst>
        </pc:picChg>
        <pc:picChg chg="add mod">
          <ac:chgData name="김윤겸" userId="e4af893241f1c67e" providerId="LiveId" clId="{3A4997E1-0798-456E-8BD3-AC62683CA0D4}" dt="2017-11-15T09:57:18.944" v="197" actId="571"/>
          <ac:picMkLst>
            <pc:docMk/>
            <pc:sldMk cId="206554558" sldId="268"/>
            <ac:picMk id="9" creationId="{41026A77-C6B0-4B88-859F-646A489883E0}"/>
          </ac:picMkLst>
        </pc:picChg>
        <pc:picChg chg="add mod">
          <ac:chgData name="김윤겸" userId="e4af893241f1c67e" providerId="LiveId" clId="{3A4997E1-0798-456E-8BD3-AC62683CA0D4}" dt="2017-11-15T09:57:33.084" v="203" actId="571"/>
          <ac:picMkLst>
            <pc:docMk/>
            <pc:sldMk cId="206554558" sldId="268"/>
            <ac:picMk id="11" creationId="{0F4E64E4-106A-43E5-9934-E1327D8518B3}"/>
          </ac:picMkLst>
        </pc:picChg>
        <pc:picChg chg="add mod">
          <ac:chgData name="김윤겸" userId="e4af893241f1c67e" providerId="LiveId" clId="{3A4997E1-0798-456E-8BD3-AC62683CA0D4}" dt="2017-11-15T09:57:37.511" v="205" actId="571"/>
          <ac:picMkLst>
            <pc:docMk/>
            <pc:sldMk cId="206554558" sldId="268"/>
            <ac:picMk id="12" creationId="{CBBE7BD6-D563-4240-8296-0B58A5E02CFF}"/>
          </ac:picMkLst>
        </pc:picChg>
      </pc:sldChg>
      <pc:sldChg chg="addSp modSp">
        <pc:chgData name="김윤겸" userId="e4af893241f1c67e" providerId="LiveId" clId="{3A4997E1-0798-456E-8BD3-AC62683CA0D4}" dt="2017-11-15T10:02:03.800" v="256" actId="1076"/>
        <pc:sldMkLst>
          <pc:docMk/>
          <pc:sldMk cId="2954874748" sldId="272"/>
        </pc:sldMkLst>
        <pc:spChg chg="mod">
          <ac:chgData name="김윤겸" userId="e4af893241f1c67e" providerId="LiveId" clId="{3A4997E1-0798-456E-8BD3-AC62683CA0D4}" dt="2017-11-15T10:02:03.800" v="256" actId="1076"/>
          <ac:spMkLst>
            <pc:docMk/>
            <pc:sldMk cId="2954874748" sldId="272"/>
            <ac:spMk id="5" creationId="{B055F13D-D6A1-48E3-9019-67493545A6C4}"/>
          </ac:spMkLst>
        </pc:spChg>
        <pc:spChg chg="add mod">
          <ac:chgData name="김윤겸" userId="e4af893241f1c67e" providerId="LiveId" clId="{3A4997E1-0798-456E-8BD3-AC62683CA0D4}" dt="2017-11-15T09:57:59.815" v="209" actId="571"/>
          <ac:spMkLst>
            <pc:docMk/>
            <pc:sldMk cId="2954874748" sldId="272"/>
            <ac:spMk id="11" creationId="{8981CCC8-EDC1-44F3-BB9E-4C7812BCFDD1}"/>
          </ac:spMkLst>
        </pc:spChg>
      </pc:sldChg>
      <pc:sldChg chg="modSp">
        <pc:chgData name="김윤겸" userId="e4af893241f1c67e" providerId="LiveId" clId="{3A4997E1-0798-456E-8BD3-AC62683CA0D4}" dt="2017-11-15T10:02:21.690" v="259" actId="14100"/>
        <pc:sldMkLst>
          <pc:docMk/>
          <pc:sldMk cId="2470341289" sldId="273"/>
        </pc:sldMkLst>
        <pc:spChg chg="mod">
          <ac:chgData name="김윤겸" userId="e4af893241f1c67e" providerId="LiveId" clId="{3A4997E1-0798-456E-8BD3-AC62683CA0D4}" dt="2017-11-15T10:02:21.690" v="259" actId="14100"/>
          <ac:spMkLst>
            <pc:docMk/>
            <pc:sldMk cId="2470341289" sldId="273"/>
            <ac:spMk id="4" creationId="{176EC373-57F6-4638-A82F-3703B6732269}"/>
          </ac:spMkLst>
        </pc:spChg>
        <pc:picChg chg="mod">
          <ac:chgData name="김윤겸" userId="e4af893241f1c67e" providerId="LiveId" clId="{3A4997E1-0798-456E-8BD3-AC62683CA0D4}" dt="2017-11-15T09:58:41.642" v="215" actId="14100"/>
          <ac:picMkLst>
            <pc:docMk/>
            <pc:sldMk cId="2470341289" sldId="273"/>
            <ac:picMk id="5" creationId="{88FA460D-F09B-480D-B5CE-4F5182BBA4DD}"/>
          </ac:picMkLst>
        </pc:picChg>
        <pc:picChg chg="mod">
          <ac:chgData name="김윤겸" userId="e4af893241f1c67e" providerId="LiveId" clId="{3A4997E1-0798-456E-8BD3-AC62683CA0D4}" dt="2017-11-15T09:58:45.187" v="216" actId="14100"/>
          <ac:picMkLst>
            <pc:docMk/>
            <pc:sldMk cId="2470341289" sldId="273"/>
            <ac:picMk id="6" creationId="{FEBCACD3-E478-4769-B293-2EDAA8275BF3}"/>
          </ac:picMkLst>
        </pc:picChg>
      </pc:sldChg>
      <pc:sldChg chg="modSp">
        <pc:chgData name="김윤겸" userId="e4af893241f1c67e" providerId="LiveId" clId="{3A4997E1-0798-456E-8BD3-AC62683CA0D4}" dt="2017-11-15T10:04:13.065" v="280" actId="113"/>
        <pc:sldMkLst>
          <pc:docMk/>
          <pc:sldMk cId="953917609" sldId="274"/>
        </pc:sldMkLst>
        <pc:spChg chg="mod">
          <ac:chgData name="김윤겸" userId="e4af893241f1c67e" providerId="LiveId" clId="{3A4997E1-0798-456E-8BD3-AC62683CA0D4}" dt="2017-11-15T10:04:13.065" v="280" actId="113"/>
          <ac:spMkLst>
            <pc:docMk/>
            <pc:sldMk cId="953917609" sldId="274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6:41.921" v="190" actId="1076"/>
          <ac:spMkLst>
            <pc:docMk/>
            <pc:sldMk cId="953917609" sldId="274"/>
            <ac:spMk id="3" creationId="{E626B84E-C44F-4220-937B-B809FC89D7CE}"/>
          </ac:spMkLst>
        </pc:spChg>
        <pc:picChg chg="mod">
          <ac:chgData name="김윤겸" userId="e4af893241f1c67e" providerId="LiveId" clId="{3A4997E1-0798-456E-8BD3-AC62683CA0D4}" dt="2017-11-15T09:56:37.859" v="189" actId="1076"/>
          <ac:picMkLst>
            <pc:docMk/>
            <pc:sldMk cId="953917609" sldId="274"/>
            <ac:picMk id="7" creationId="{974A20A6-19F0-4637-B7EC-8E5460C90B43}"/>
          </ac:picMkLst>
        </pc:picChg>
      </pc:sldChg>
      <pc:sldChg chg="addSp modSp">
        <pc:chgData name="김윤겸" userId="e4af893241f1c67e" providerId="LiveId" clId="{3A4997E1-0798-456E-8BD3-AC62683CA0D4}" dt="2017-11-15T10:01:23.635" v="243" actId="2711"/>
        <pc:sldMkLst>
          <pc:docMk/>
          <pc:sldMk cId="787362790" sldId="275"/>
        </pc:sldMkLst>
        <pc:spChg chg="mod">
          <ac:chgData name="김윤겸" userId="e4af893241f1c67e" providerId="LiveId" clId="{3A4997E1-0798-456E-8BD3-AC62683CA0D4}" dt="2017-11-15T10:01:23.635" v="243" actId="2711"/>
          <ac:spMkLst>
            <pc:docMk/>
            <pc:sldMk cId="787362790" sldId="275"/>
            <ac:spMk id="2" creationId="{6E9F10D0-9AA5-405F-A9E6-EDC082B309B4}"/>
          </ac:spMkLst>
        </pc:spChg>
        <pc:spChg chg="add mod">
          <ac:chgData name="김윤겸" userId="e4af893241f1c67e" providerId="LiveId" clId="{3A4997E1-0798-456E-8BD3-AC62683CA0D4}" dt="2017-11-15T09:57:03.542" v="193" actId="571"/>
          <ac:spMkLst>
            <pc:docMk/>
            <pc:sldMk cId="787362790" sldId="275"/>
            <ac:spMk id="11" creationId="{5BF64F77-77B1-4F2B-8D04-ADF2CE3C8657}"/>
          </ac:spMkLst>
        </pc:spChg>
      </pc:sldChg>
      <pc:sldChg chg="modSp">
        <pc:chgData name="김윤겸" userId="e4af893241f1c67e" providerId="LiveId" clId="{3A4997E1-0798-456E-8BD3-AC62683CA0D4}" dt="2017-11-15T10:03:30.603" v="267" actId="113"/>
        <pc:sldMkLst>
          <pc:docMk/>
          <pc:sldMk cId="655981672" sldId="276"/>
        </pc:sldMkLst>
        <pc:spChg chg="mod">
          <ac:chgData name="김윤겸" userId="e4af893241f1c67e" providerId="LiveId" clId="{3A4997E1-0798-456E-8BD3-AC62683CA0D4}" dt="2017-11-15T10:03:30.603" v="267" actId="113"/>
          <ac:spMkLst>
            <pc:docMk/>
            <pc:sldMk cId="655981672" sldId="276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38.085" v="234" actId="1076"/>
          <ac:spMkLst>
            <pc:docMk/>
            <pc:sldMk cId="655981672" sldId="276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38.588" v="269" actId="113"/>
        <pc:sldMkLst>
          <pc:docMk/>
          <pc:sldMk cId="2050401253" sldId="277"/>
        </pc:sldMkLst>
        <pc:spChg chg="mod">
          <ac:chgData name="김윤겸" userId="e4af893241f1c67e" providerId="LiveId" clId="{3A4997E1-0798-456E-8BD3-AC62683CA0D4}" dt="2017-11-15T10:03:38.588" v="269" actId="113"/>
          <ac:spMkLst>
            <pc:docMk/>
            <pc:sldMk cId="2050401253" sldId="277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6.272" v="170" actId="1076"/>
          <ac:spMkLst>
            <pc:docMk/>
            <pc:sldMk cId="2050401253" sldId="277"/>
            <ac:spMk id="4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3.632" v="169" actId="1076"/>
          <ac:spMkLst>
            <pc:docMk/>
            <pc:sldMk cId="2050401253" sldId="277"/>
            <ac:spMk id="7" creationId="{00000000-0000-0000-0000-000000000000}"/>
          </ac:spMkLst>
        </pc:spChg>
        <pc:picChg chg="mod">
          <ac:chgData name="김윤겸" userId="e4af893241f1c67e" providerId="LiveId" clId="{3A4997E1-0798-456E-8BD3-AC62683CA0D4}" dt="2017-11-15T09:55:05.047" v="167" actId="1076"/>
          <ac:picMkLst>
            <pc:docMk/>
            <pc:sldMk cId="2050401253" sldId="277"/>
            <ac:picMk id="2050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41.937" v="270" actId="113"/>
        <pc:sldMkLst>
          <pc:docMk/>
          <pc:sldMk cId="423775762" sldId="278"/>
        </pc:sldMkLst>
        <pc:spChg chg="mod ord">
          <ac:chgData name="김윤겸" userId="e4af893241f1c67e" providerId="LiveId" clId="{3A4997E1-0798-456E-8BD3-AC62683CA0D4}" dt="2017-11-15T10:03:41.937" v="270" actId="113"/>
          <ac:spMkLst>
            <pc:docMk/>
            <pc:sldMk cId="423775762" sldId="27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1.514" v="171" actId="26606"/>
          <ac:grpSpMkLst>
            <pc:docMk/>
            <pc:sldMk cId="423775762" sldId="278"/>
            <ac:grpSpMk id="10" creationId="{6CC33B2B-B475-4189-BA8F-3CF8248DC685}"/>
          </ac:grpSpMkLst>
        </pc:grpChg>
        <pc:picChg chg="mod">
          <ac:chgData name="김윤겸" userId="e4af893241f1c67e" providerId="LiveId" clId="{3A4997E1-0798-456E-8BD3-AC62683CA0D4}" dt="2017-11-15T09:55:37.358" v="173" actId="27614"/>
          <ac:picMkLst>
            <pc:docMk/>
            <pc:sldMk cId="423775762" sldId="278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37.830" v="174" actId="27614"/>
          <ac:picMkLst>
            <pc:docMk/>
            <pc:sldMk cId="423775762" sldId="278"/>
            <ac:picMk id="5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34.337" v="268" actId="113"/>
        <pc:sldMkLst>
          <pc:docMk/>
          <pc:sldMk cId="123708214" sldId="279"/>
        </pc:sldMkLst>
        <pc:spChg chg="mod ord">
          <ac:chgData name="김윤겸" userId="e4af893241f1c67e" providerId="LiveId" clId="{3A4997E1-0798-456E-8BD3-AC62683CA0D4}" dt="2017-11-15T10:03:34.337" v="268" actId="113"/>
          <ac:spMkLst>
            <pc:docMk/>
            <pc:sldMk cId="123708214" sldId="279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5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8" creationId="{601DBFE7-59F3-41F8-BC4E-83FB08639B9C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24" creationId="{AB636136-2572-47F5-B45E-4AE6AD8673D3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6" creationId="{1FDCE85B-1271-4B0E-8C29-C029A1BD5444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8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026" v="152" actId="26606"/>
          <ac:spMkLst>
            <pc:docMk/>
            <pc:sldMk cId="123708214" sldId="279"/>
            <ac:spMk id="43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889" v="156" actId="26606"/>
          <ac:spMkLst>
            <pc:docMk/>
            <pc:sldMk cId="123708214" sldId="279"/>
            <ac:spMk id="46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3.487" v="160" actId="26606"/>
          <ac:spMkLst>
            <pc:docMk/>
            <pc:sldMk cId="123708214" sldId="279"/>
            <ac:spMk id="49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4:43.043" v="162" actId="26606"/>
          <ac:grpSpMkLst>
            <pc:docMk/>
            <pc:sldMk cId="123708214" sldId="279"/>
            <ac:grpSpMk id="12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6.885" v="147" actId="26606"/>
          <ac:grpSpMkLst>
            <pc:docMk/>
            <pc:sldMk cId="123708214" sldId="279"/>
            <ac:grpSpMk id="30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8.829" v="149" actId="26606"/>
          <ac:grpSpMkLst>
            <pc:docMk/>
            <pc:sldMk cId="123708214" sldId="279"/>
            <ac:grpSpMk id="36" creationId="{ABA25A55-2C70-4BF4-84B3-DAB0B6A0F9DE}"/>
          </ac:grpSpMkLst>
        </pc:grpChg>
        <pc:picChg chg="add del mod">
          <ac:chgData name="김윤겸" userId="e4af893241f1c67e" providerId="LiveId" clId="{3A4997E1-0798-456E-8BD3-AC62683CA0D4}" dt="2017-11-15T09:54:50.289" v="165" actId="27614"/>
          <ac:picMkLst>
            <pc:docMk/>
            <pc:sldMk cId="123708214" sldId="279"/>
            <ac:picMk id="8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50.211" v="164" actId="27614"/>
          <ac:picMkLst>
            <pc:docMk/>
            <pc:sldMk cId="123708214" sldId="279"/>
            <ac:picMk id="9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49.988" v="163" actId="27614"/>
          <ac:picMkLst>
            <pc:docMk/>
            <pc:sldMk cId="123708214" sldId="279"/>
            <ac:picMk id="10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1.143" v="140" actId="26606"/>
          <ac:picMkLst>
            <pc:docMk/>
            <pc:sldMk cId="123708214" sldId="279"/>
            <ac:picMk id="13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5.342" v="144" actId="26606"/>
          <ac:picMkLst>
            <pc:docMk/>
            <pc:sldMk cId="123708214" sldId="279"/>
            <ac:picMk id="27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026" v="152" actId="26606"/>
          <ac:picMkLst>
            <pc:docMk/>
            <pc:sldMk cId="123708214" sldId="279"/>
            <ac:picMk id="42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889" v="156" actId="26606"/>
          <ac:picMkLst>
            <pc:docMk/>
            <pc:sldMk cId="123708214" sldId="279"/>
            <ac:picMk id="45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3.487" v="160" actId="26606"/>
          <ac:picMkLst>
            <pc:docMk/>
            <pc:sldMk cId="123708214" sldId="279"/>
            <ac:picMk id="48" creationId="{00000000-0000-0000-0000-000000000000}"/>
          </ac:picMkLst>
        </pc:pic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0" creationId="{95AC3254-FB46-4BDF-B7F2-2D039653A36C}"/>
          </ac:cxnSpMkLst>
        </pc:cxn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2" creationId="{DD6280CF-E187-4C89-97A6-CE354B2775D7}"/>
          </ac:cxnSpMkLst>
        </pc:cxnChg>
      </pc:sldChg>
      <pc:sldChg chg="addSp modSp mod setBg">
        <pc:chgData name="김윤겸" userId="e4af893241f1c67e" providerId="LiveId" clId="{3A4997E1-0798-456E-8BD3-AC62683CA0D4}" dt="2017-11-15T10:03:45.176" v="271" actId="113"/>
        <pc:sldMkLst>
          <pc:docMk/>
          <pc:sldMk cId="688472671" sldId="280"/>
        </pc:sldMkLst>
        <pc:spChg chg="mod ord">
          <ac:chgData name="김윤겸" userId="e4af893241f1c67e" providerId="LiveId" clId="{3A4997E1-0798-456E-8BD3-AC62683CA0D4}" dt="2017-11-15T10:03:45.176" v="271" actId="113"/>
          <ac:spMkLst>
            <pc:docMk/>
            <pc:sldMk cId="688472671" sldId="280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6.857" v="172" actId="26606"/>
          <ac:grpSpMkLst>
            <pc:docMk/>
            <pc:sldMk cId="688472671" sldId="280"/>
            <ac:grpSpMk id="11" creationId="{6CC33B2B-B475-4189-BA8F-3CF8248DC685}"/>
          </ac:grpSpMkLst>
        </pc:grpChg>
        <pc:picChg chg="mod ord">
          <ac:chgData name="김윤겸" userId="e4af893241f1c67e" providerId="LiveId" clId="{3A4997E1-0798-456E-8BD3-AC62683CA0D4}" dt="2017-11-15T09:55:42.162" v="176" actId="27614"/>
          <ac:picMkLst>
            <pc:docMk/>
            <pc:sldMk cId="688472671" sldId="280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42.161" v="175" actId="27614"/>
          <ac:picMkLst>
            <pc:docMk/>
            <pc:sldMk cId="688472671" sldId="280"/>
            <ac:picMk id="6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4:08.424" v="279" actId="113"/>
        <pc:sldMkLst>
          <pc:docMk/>
          <pc:sldMk cId="844884725" sldId="281"/>
        </pc:sldMkLst>
        <pc:spChg chg="mod ord">
          <ac:chgData name="김윤겸" userId="e4af893241f1c67e" providerId="LiveId" clId="{3A4997E1-0798-456E-8BD3-AC62683CA0D4}" dt="2017-11-15T10:04:08.424" v="279" actId="113"/>
          <ac:spMkLst>
            <pc:docMk/>
            <pc:sldMk cId="844884725" sldId="281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5:46.710" v="178" actId="26606"/>
          <ac:spMkLst>
            <pc:docMk/>
            <pc:sldMk cId="844884725" sldId="281"/>
            <ac:spMk id="21" creationId="{DC99427B-A97E-40A3-B1FD-4557346C6A91}"/>
          </ac:spMkLst>
        </pc:spChg>
        <pc:spChg chg="add">
          <ac:chgData name="김윤겸" userId="e4af893241f1c67e" providerId="LiveId" clId="{3A4997E1-0798-456E-8BD3-AC62683CA0D4}" dt="2017-11-15T09:55:50.557" v="181" actId="26606"/>
          <ac:spMkLst>
            <pc:docMk/>
            <pc:sldMk cId="844884725" sldId="281"/>
            <ac:spMk id="26" creationId="{DC99427B-A97E-40A3-B1FD-4557346C6A91}"/>
          </ac:spMkLst>
        </pc:spChg>
        <pc:grpChg chg="add del">
          <ac:chgData name="김윤겸" userId="e4af893241f1c67e" providerId="LiveId" clId="{3A4997E1-0798-456E-8BD3-AC62683CA0D4}" dt="2017-11-15T09:55:46.710" v="178" actId="26606"/>
          <ac:grpSpMkLst>
            <pc:docMk/>
            <pc:sldMk cId="844884725" sldId="281"/>
            <ac:grpSpMk id="9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55:50.552" v="180" actId="26606"/>
          <ac:grpSpMkLst>
            <pc:docMk/>
            <pc:sldMk cId="844884725" sldId="281"/>
            <ac:grpSpMk id="23" creationId="{A5AFB369-4673-4727-A7CD-D86AFE0AE069}"/>
          </ac:grpSpMkLst>
        </pc:grpChg>
        <pc:grpChg chg="add">
          <ac:chgData name="김윤겸" userId="e4af893241f1c67e" providerId="LiveId" clId="{3A4997E1-0798-456E-8BD3-AC62683CA0D4}" dt="2017-11-15T09:55:50.557" v="181" actId="26606"/>
          <ac:grpSpMkLst>
            <pc:docMk/>
            <pc:sldMk cId="844884725" sldId="281"/>
            <ac:grpSpMk id="25" creationId="{4815A7B4-532E-48C9-AC24-D78ACF3339DB}"/>
          </ac:grpSpMkLst>
        </pc:grpChg>
        <pc:picChg chg="mod">
          <ac:chgData name="김윤겸" userId="e4af893241f1c67e" providerId="LiveId" clId="{3A4997E1-0798-456E-8BD3-AC62683CA0D4}" dt="2017-11-15T09:55:54.911" v="182" actId="27614"/>
          <ac:picMkLst>
            <pc:docMk/>
            <pc:sldMk cId="844884725" sldId="281"/>
            <ac:picMk id="4" creationId="{00000000-0000-0000-0000-000000000000}"/>
          </ac:picMkLst>
        </pc:picChg>
      </pc:sldChg>
      <pc:sldChg chg="addSp delSp modSp delDesignElem">
        <pc:chgData name="김윤겸" userId="e4af893241f1c67e" providerId="LiveId" clId="{3A4997E1-0798-456E-8BD3-AC62683CA0D4}" dt="2017-11-15T09:45:17.508" v="73" actId="113"/>
        <pc:sldMkLst>
          <pc:docMk/>
          <pc:sldMk cId="1705259646" sldId="282"/>
        </pc:sldMkLst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2" creationId="{8B0DCA41-EAEB-460D-BFB0-1D95890C54CD}"/>
          </ac:spMkLst>
        </pc:spChg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3" creationId="{27AE291C-B26E-4050-8F86-07821F29DE7B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12" creationId="{9151A0F5-13D3-4554-835F-A7034869A05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15" creationId="{8DDB0FA8-C651-47F3-BDF8-CCB10B0B4C5A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23" creationId="{CDC9448A-4D53-4CF7-B513-1A1C0B535CA5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29" creationId="{9425D4AB-CD98-4DD6-9398-3C8961DE032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1" creationId="{1FCEDCAD-7B1A-4AE2-818E-D93A48758C20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2" creationId="{D4E15E95-445D-4A45-BC1E-8468CE17050B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3" creationId="{133B9781-B73C-44F8-97CB-D1807A63BB41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4" creationId="{D8B47C9F-A960-4902-8507-38F18DD3D00E}"/>
          </ac:spMkLst>
        </pc:sp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5" creationId="{28A8CDC0-560D-4152-BFC0-A4A8468BC43C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6" creationId="{6F968BF1-299A-495B-98DD-154853D8AE3D}"/>
          </ac:picMkLst>
        </pc:picChg>
        <pc:picChg chg="mo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7" creationId="{8056A129-2E62-4CA2-A146-132B83D52EB7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10" creationId="{57E73D45-A040-41F9-B58E-5BE92F9905C2}"/>
          </ac:picMkLst>
        </pc:picChg>
        <pc:picChg chg="add del">
          <ac:chgData name="김윤겸" userId="e4af893241f1c67e" providerId="LiveId" clId="{3A4997E1-0798-456E-8BD3-AC62683CA0D4}" dt="2017-11-15T09:45:17.508" v="73" actId="113"/>
          <ac:picMkLst>
            <pc:docMk/>
            <pc:sldMk cId="1705259646" sldId="282"/>
            <ac:picMk id="30" creationId="{45F5C1EE-355F-4CA9-BE1A-FA180D72F328}"/>
          </ac:picMkLst>
        </pc:pic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7" creationId="{7AD810A1-5C23-43DA-9095-AAFC01CEE6F6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9" creationId="{12F4D3F3-0806-458E-B9E1-EC428A80B83A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21" creationId="{50E7A95E-82DA-479D-B765-A001BC3BB150}"/>
          </ac:cxnSpMkLst>
        </pc:cxnChg>
      </pc:sldChg>
      <pc:sldChg chg="addSp delSp modSp mod setBg">
        <pc:chgData name="김윤겸" userId="e4af893241f1c67e" providerId="LiveId" clId="{3A4997E1-0798-456E-8BD3-AC62683CA0D4}" dt="2017-11-15T10:03:11.343" v="263" actId="113"/>
        <pc:sldMkLst>
          <pc:docMk/>
          <pc:sldMk cId="1570514754" sldId="283"/>
        </pc:sldMkLst>
        <pc:spChg chg="mod ord">
          <ac:chgData name="김윤겸" userId="e4af893241f1c67e" providerId="LiveId" clId="{3A4997E1-0798-456E-8BD3-AC62683CA0D4}" dt="2017-11-15T10:03:11.343" v="263" actId="113"/>
          <ac:spMkLst>
            <pc:docMk/>
            <pc:sldMk cId="1570514754" sldId="283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9:25.449" v="88" actId="26606"/>
          <ac:spMkLst>
            <pc:docMk/>
            <pc:sldMk cId="1570514754" sldId="283"/>
            <ac:spMk id="83" creationId="{F6E918B1-FA59-42EF-8A8E-B0F3D1E54084}"/>
          </ac:spMkLst>
        </pc:spChg>
        <pc:grpChg chg="add del">
          <ac:chgData name="김윤겸" userId="e4af893241f1c67e" providerId="LiveId" clId="{3A4997E1-0798-456E-8BD3-AC62683CA0D4}" dt="2017-11-15T09:49:25.449" v="88" actId="26606"/>
          <ac:grpSpMkLst>
            <pc:docMk/>
            <pc:sldMk cId="1570514754" sldId="283"/>
            <ac:grpSpMk id="71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5.487" v="98" actId="26606"/>
          <ac:grpSpMkLst>
            <pc:docMk/>
            <pc:sldMk cId="1570514754" sldId="283"/>
            <ac:grpSpMk id="137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28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6.602" v="100" actId="26606"/>
          <ac:grpSpMkLst>
            <pc:docMk/>
            <pc:sldMk cId="1570514754" sldId="283"/>
            <ac:grpSpMk id="1030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7.151" v="102" actId="26606"/>
          <ac:grpSpMkLst>
            <pc:docMk/>
            <pc:sldMk cId="1570514754" sldId="283"/>
            <ac:grpSpMk id="1032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34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49:37.151" v="102" actId="26606"/>
          <ac:picMkLst>
            <pc:docMk/>
            <pc:sldMk cId="1570514754" sldId="283"/>
            <ac:picMk id="1026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7.782" v="277" actId="1076"/>
        <pc:sldMkLst>
          <pc:docMk/>
          <pc:sldMk cId="425829854" sldId="284"/>
        </pc:sldMkLst>
        <pc:picChg chg="mod">
          <ac:chgData name="김윤겸" userId="e4af893241f1c67e" providerId="LiveId" clId="{3A4997E1-0798-456E-8BD3-AC62683CA0D4}" dt="2017-11-15T10:03:57.782" v="277" actId="1076"/>
          <ac:picMkLst>
            <pc:docMk/>
            <pc:sldMk cId="425829854" sldId="284"/>
            <ac:picMk id="2050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8.919" v="278" actId="1076"/>
        <pc:sldMkLst>
          <pc:docMk/>
          <pc:sldMk cId="68577654" sldId="285"/>
        </pc:sldMkLst>
        <pc:picChg chg="mod">
          <ac:chgData name="김윤겸" userId="e4af893241f1c67e" providerId="LiveId" clId="{3A4997E1-0798-456E-8BD3-AC62683CA0D4}" dt="2017-11-15T10:03:58.919" v="278" actId="1076"/>
          <ac:picMkLst>
            <pc:docMk/>
            <pc:sldMk cId="68577654" sldId="285"/>
            <ac:picMk id="3074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19.182" v="264" actId="113"/>
        <pc:sldMkLst>
          <pc:docMk/>
          <pc:sldMk cId="870350538" sldId="286"/>
        </pc:sldMkLst>
        <pc:spChg chg="mod ord">
          <ac:chgData name="김윤겸" userId="e4af893241f1c67e" providerId="LiveId" clId="{3A4997E1-0798-456E-8BD3-AC62683CA0D4}" dt="2017-11-15T10:03:19.182" v="264" actId="113"/>
          <ac:spMkLst>
            <pc:docMk/>
            <pc:sldMk cId="870350538" sldId="286"/>
            <ac:spMk id="2" creationId="{00000000-0000-0000-0000-000000000000}"/>
          </ac:spMkLst>
        </pc:spChg>
        <pc:grpChg chg="add del">
          <ac:chgData name="김윤겸" userId="e4af893241f1c67e" providerId="LiveId" clId="{3A4997E1-0798-456E-8BD3-AC62683CA0D4}" dt="2017-11-15T09:50:19.069" v="112" actId="26606"/>
          <ac:grpSpMkLst>
            <pc:docMk/>
            <pc:sldMk cId="870350538" sldId="286"/>
            <ac:grpSpMk id="71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50:19.074" v="113" actId="26606"/>
          <ac:grpSpMkLst>
            <pc:docMk/>
            <pc:sldMk cId="870350538" sldId="286"/>
            <ac:grpSpMk id="4100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19.074" v="113" actId="26606"/>
          <ac:picMkLst>
            <pc:docMk/>
            <pc:sldMk cId="870350538" sldId="286"/>
            <ac:picMk id="4098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22.645" v="265" actId="113"/>
        <pc:sldMkLst>
          <pc:docMk/>
          <pc:sldMk cId="3946462563" sldId="288"/>
        </pc:sldMkLst>
        <pc:spChg chg="mod ord">
          <ac:chgData name="김윤겸" userId="e4af893241f1c67e" providerId="LiveId" clId="{3A4997E1-0798-456E-8BD3-AC62683CA0D4}" dt="2017-11-15T10:03:22.645" v="265" actId="113"/>
          <ac:spMkLst>
            <pc:docMk/>
            <pc:sldMk cId="3946462563" sldId="28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0:48.333" v="117" actId="26606"/>
          <ac:grpSpMkLst>
            <pc:docMk/>
            <pc:sldMk cId="3946462563" sldId="288"/>
            <ac:grpSpMk id="71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48.333" v="117" actId="26606"/>
          <ac:picMkLst>
            <pc:docMk/>
            <pc:sldMk cId="3946462563" sldId="288"/>
            <ac:picMk id="614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2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38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8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32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81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852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0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77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67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972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28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348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87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56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726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213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628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867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640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74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36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0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7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9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83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1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95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100" dirty="0"/>
              <a:t>Capstone Project </a:t>
            </a:r>
            <a:br>
              <a:rPr lang="en-US" sz="5100" dirty="0"/>
            </a:br>
            <a:r>
              <a:rPr lang="en-US" sz="5100" dirty="0"/>
              <a:t>Unit Management System</a:t>
            </a:r>
            <a:endParaRPr lang="en-AU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AU"/>
              <a:t>Group 14 – Yoon, Sean, Seyoung and Yeongje</a:t>
            </a:r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904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Design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873283"/>
            <a:ext cx="8596668" cy="3880773"/>
          </a:xfrm>
        </p:spPr>
        <p:txBody>
          <a:bodyPr/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Low/Med/High Fidelity</a:t>
            </a:r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8763"/>
            <a:ext cx="10515600" cy="4351338"/>
          </a:xfrm>
        </p:spPr>
        <p:txBody>
          <a:bodyPr/>
          <a:lstStyle/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AND DJANGO ARE HUGE IN FINTECH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IT HAS A TON OF RESOURCES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DJANGO, A HIGH-LEVEL PYTHON WEB FRAMEWORK, IS FLAT-OUT AMAZING</a:t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ABA25A55-2C70-4BF4-84B3-DAB0B6A0F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4DDEB77-23C4-4B9F-A228-97B5599B3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8851FF-DCF2-43C7-8970-B7045ED7533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406852C5-306E-46FB-844A-7632E6D390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F40C9C1B-A82E-4755-816B-C827A271FF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E7D1B95-1664-47D2-9F1E-5AE3B8F8EB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63FECDE-6D49-477E-896A-AEFD1909D5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2502F9E-0DC0-454C-8CBC-937053820F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E4139BD5-2F4F-48E5-930B-BF6BCAF6E1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2DD939-5D79-4EC3-A014-5385FA549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E730207-4624-4450-B869-9F04E05BFC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194868"/>
            <a:ext cx="2608783" cy="2471821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82" y="1595153"/>
            <a:ext cx="2608783" cy="167125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4" y="1690536"/>
            <a:ext cx="2608783" cy="1480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20" y="4128874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000" cap="all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Huge COMMUNITY AND A TON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20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  <a:br>
              <a:rPr lang="en-AU" dirty="0"/>
            </a:br>
            <a:endParaRPr lang="en-AU" dirty="0"/>
          </a:p>
        </p:txBody>
      </p:sp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1034" y="170561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2351944"/>
            <a:ext cx="3445600" cy="198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1112" y="92113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 descr="A close up of text on a white background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6" y="609600"/>
            <a:ext cx="3707233" cy="364235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758447"/>
            <a:ext cx="4029717" cy="334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00" y="609600"/>
            <a:ext cx="3378284" cy="3642357"/>
          </a:xfrm>
          <a:prstGeom prst="rect">
            <a:avLst/>
          </a:prstGeom>
        </p:spPr>
      </p:pic>
      <p:pic>
        <p:nvPicPr>
          <p:cNvPr id="4" name="Content Placeholder 3" descr="A screenshot of a social media pos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45" y="609600"/>
            <a:ext cx="3642357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Medium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Isosceles Triangle 20">
            <a:extLst>
              <a:ext uri="{FF2B5EF4-FFF2-40B4-BE49-F238E27FC236}">
                <a16:creationId xmlns:a16="http://schemas.microsoft.com/office/drawing/2014/main" id="{DC99427B-A97E-40A3-B1FD-4557346C6A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1391959"/>
            <a:ext cx="3765692" cy="408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DB0FA8-C651-47F3-BDF8-CCB10B0B4C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425D4AB-CD98-4DD6-9398-3C8961DE03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F5C1EE-355F-4CA9-BE1A-FA180D72F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D4E15E95-445D-4A45-BC1E-8468CE1705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D8B47C9F-A960-4902-8507-38F18DD3D0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56A129-2E62-4CA2-A146-132B83D52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15" y="844521"/>
            <a:ext cx="3217333" cy="1053677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8A8CDC0-560D-4152-BFC0-A4A8468BC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18" y="1228983"/>
            <a:ext cx="1272591" cy="42313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E73D45-A040-41F9-B58E-5BE92F9905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67" y="3849782"/>
            <a:ext cx="1852096" cy="90546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968BF1-299A-495B-98DD-154853D8AE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46" y="5471731"/>
            <a:ext cx="2345355" cy="72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DCA41-EAEB-460D-BFB0-1D95890C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</a:rPr>
              <a:t>Project Overview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91C-B26E-4050-8F86-07821F29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IFB398/399 Capstone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Major Group Projects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Stakeholders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0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Initial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Work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and Prototype for web application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dirty="0">
                <a:solidFill>
                  <a:schemeClr val="tx1"/>
                </a:solidFill>
              </a:rPr>
              <a:t>(Functional prototype pages)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8EDC3-EA7B-446A-936B-C6BFB39CF092}"/>
              </a:ext>
            </a:extLst>
          </p:cNvPr>
          <p:cNvSpPr txBox="1"/>
          <p:nvPr/>
        </p:nvSpPr>
        <p:spPr>
          <a:xfrm>
            <a:off x="838200" y="4710112"/>
            <a:ext cx="10371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First page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82D42-CE75-42E0-A41E-F7980F13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7236"/>
            <a:ext cx="8982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0DAEB-7887-4008-B338-9E73DE8CCD13}"/>
              </a:ext>
            </a:extLst>
          </p:cNvPr>
          <p:cNvSpPr txBox="1"/>
          <p:nvPr/>
        </p:nvSpPr>
        <p:spPr>
          <a:xfrm>
            <a:off x="508000" y="203200"/>
            <a:ext cx="10227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Project pages</a:t>
            </a:r>
            <a:endParaRPr lang="ko-KR" altLang="en-US" sz="4400" b="1" dirty="0"/>
          </a:p>
        </p:txBody>
      </p:sp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:a16="http://schemas.microsoft.com/office/drawing/2014/main" id="{B007D028-CD54-41E3-95F4-D67E44D56E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32546"/>
            <a:ext cx="3979333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:a16="http://schemas.microsoft.com/office/drawing/2014/main" id="{764BC56D-DDBE-4327-9947-DDFD12FE3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32" y="1332546"/>
            <a:ext cx="5219489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C:\Users\yeongje\Documents\반디카메라\Cap 2017-10-27 16-13-25-331.png">
            <a:extLst>
              <a:ext uri="{FF2B5EF4-FFF2-40B4-BE49-F238E27FC236}">
                <a16:creationId xmlns:a16="http://schemas.microsoft.com/office/drawing/2014/main" id="{4CF817DB-0049-4F7C-9C65-6417DD83BF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73105"/>
            <a:ext cx="5164667" cy="17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:a16="http://schemas.microsoft.com/office/drawing/2014/main" id="{F52C1966-7C0A-4A58-9C94-808D421CA1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13665"/>
            <a:ext cx="4982421" cy="25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28845B-9BB4-4990-88B2-4466D3C44AE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87333" y="2715206"/>
            <a:ext cx="1371599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FFB1D1-718C-453B-B896-31D59F3829EE}"/>
              </a:ext>
            </a:extLst>
          </p:cNvPr>
          <p:cNvCxnSpPr/>
          <p:nvPr/>
        </p:nvCxnSpPr>
        <p:spPr>
          <a:xfrm flipH="1">
            <a:off x="3234266" y="3320153"/>
            <a:ext cx="2929467" cy="10711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01FAD9-CAA4-4CCA-B979-D1F5317B0243}"/>
              </a:ext>
            </a:extLst>
          </p:cNvPr>
          <p:cNvCxnSpPr>
            <a:cxnSpLocks/>
          </p:cNvCxnSpPr>
          <p:nvPr/>
        </p:nvCxnSpPr>
        <p:spPr>
          <a:xfrm flipH="1">
            <a:off x="8889999" y="3238425"/>
            <a:ext cx="982135" cy="14013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AE52F0-F443-4101-AB00-D5B67EA9C4AA}"/>
              </a:ext>
            </a:extLst>
          </p:cNvPr>
          <p:cNvSpPr txBox="1"/>
          <p:nvPr/>
        </p:nvSpPr>
        <p:spPr>
          <a:xfrm>
            <a:off x="508000" y="3956010"/>
            <a:ext cx="4982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Project Detail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429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10" y="3927674"/>
            <a:ext cx="5239473" cy="29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389467" y="321733"/>
            <a:ext cx="949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+mj-lt"/>
              </a:rPr>
              <a:t>Assignment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1082707"/>
            <a:ext cx="5731510" cy="517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18" y="1047285"/>
            <a:ext cx="573151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509" y="2789058"/>
            <a:ext cx="5371113" cy="590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D37F8B-A4BF-44DF-AD7D-9E67D0A7D85D}"/>
              </a:ext>
            </a:extLst>
          </p:cNvPr>
          <p:cNvCxnSpPr/>
          <p:nvPr/>
        </p:nvCxnSpPr>
        <p:spPr>
          <a:xfrm>
            <a:off x="8212063" y="1852147"/>
            <a:ext cx="0" cy="5926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1A17DF0-DF08-472D-A974-5C38BBA8B9C0}"/>
              </a:ext>
            </a:extLst>
          </p:cNvPr>
          <p:cNvCxnSpPr>
            <a:cxnSpLocks/>
          </p:cNvCxnSpPr>
          <p:nvPr/>
        </p:nvCxnSpPr>
        <p:spPr>
          <a:xfrm>
            <a:off x="8212667" y="3429000"/>
            <a:ext cx="0" cy="3027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1FC720-EA6F-46A9-A462-824A4226FF77}"/>
              </a:ext>
            </a:extLst>
          </p:cNvPr>
          <p:cNvSpPr txBox="1"/>
          <p:nvPr/>
        </p:nvSpPr>
        <p:spPr>
          <a:xfrm>
            <a:off x="6336272" y="714812"/>
            <a:ext cx="364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Assignment 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24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592667" y="186267"/>
            <a:ext cx="1010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</a:rPr>
              <a:t>Log-in &amp; Sign-up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861290"/>
            <a:ext cx="5731510" cy="21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4234213"/>
            <a:ext cx="5731510" cy="19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85" y="2311704"/>
            <a:ext cx="5945588" cy="3405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630BDC-7476-4EC5-9468-CF952DD567F9}"/>
              </a:ext>
            </a:extLst>
          </p:cNvPr>
          <p:cNvCxnSpPr/>
          <p:nvPr/>
        </p:nvCxnSpPr>
        <p:spPr>
          <a:xfrm flipV="1">
            <a:off x="2370662" y="4588933"/>
            <a:ext cx="1371600" cy="52493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B41D32-DE32-4C94-84A2-50DA368E6841}"/>
              </a:ext>
            </a:extLst>
          </p:cNvPr>
          <p:cNvCxnSpPr>
            <a:cxnSpLocks/>
          </p:cNvCxnSpPr>
          <p:nvPr/>
        </p:nvCxnSpPr>
        <p:spPr>
          <a:xfrm flipH="1" flipV="1">
            <a:off x="2162428" y="2623787"/>
            <a:ext cx="1383956" cy="4901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0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Problems with the current system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36C113-1E31-4BB6-AED5-4A46EFDA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AU" dirty="0"/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Very inefficient and difficult to navigate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Forming and Managing Groups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Excel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allocation and ranking – Google forms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Submitting Assessments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Google forms and etc..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Managing presentations and fortnight meetings –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comprehensive and optimised web based service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The website will work alongside with Blackboard and replace google forms,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 and Microsoft Excel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Better accessibility and navigability 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Make Capstone a better unit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Requirements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3135"/>
            <a:ext cx="8596668" cy="4488227"/>
          </a:xfrm>
        </p:spPr>
        <p:txBody>
          <a:bodyPr>
            <a:normAutofit fontScale="85000" lnSpcReduction="20000"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User Authentication – Sign up and sign in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 groups – Manually and automatically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Propose and apply for projects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Assign Project to teams automatically by ranking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slot allocation for tutor meetings/Presentations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Upload Assessments/CVs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Release Marks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36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2" b="6363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feasibility</a:t>
            </a:r>
          </a:p>
        </p:txBody>
      </p:sp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914400"/>
            <a:ext cx="7198045" cy="435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6" y="1136943"/>
            <a:ext cx="7237475" cy="4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r="2" b="3901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1155</TotalTime>
  <Words>235</Words>
  <Application>Microsoft Office PowerPoint</Application>
  <PresentationFormat>와이드스크린</PresentationFormat>
  <Paragraphs>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HY그래픽M</vt:lpstr>
      <vt:lpstr>맑은 고딕</vt:lpstr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Capstone Project  Unit Management System</vt:lpstr>
      <vt:lpstr>Project Overview</vt:lpstr>
      <vt:lpstr>Problems with the current system</vt:lpstr>
      <vt:lpstr>Project Goals</vt:lpstr>
      <vt:lpstr>Technical Requirements</vt:lpstr>
      <vt:lpstr>Project feasibility</vt:lpstr>
      <vt:lpstr>PowerPoint 프레젠테이션</vt:lpstr>
      <vt:lpstr>PowerPoint 프레젠테이션</vt:lpstr>
      <vt:lpstr>Project Plan</vt:lpstr>
      <vt:lpstr>PowerPoint 프레젠테이션</vt:lpstr>
      <vt:lpstr>Project management</vt:lpstr>
      <vt:lpstr>PowerPoint 프레젠테이션</vt:lpstr>
      <vt:lpstr>Project Design</vt:lpstr>
      <vt:lpstr>Why python and Django?</vt:lpstr>
      <vt:lpstr>Huge COMMUNITY AND A TON OF RESOURCES</vt:lpstr>
      <vt:lpstr>Database Design </vt:lpstr>
      <vt:lpstr>Low Fidelity Prototype</vt:lpstr>
      <vt:lpstr>Medium Fidelity Prototype</vt:lpstr>
      <vt:lpstr>High Fidelity Prototype</vt:lpstr>
      <vt:lpstr>Initial Work and Prototype for web application (Functional prototype pages)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Yeongje Park</cp:lastModifiedBy>
  <cp:revision>42</cp:revision>
  <dcterms:created xsi:type="dcterms:W3CDTF">2017-11-14T03:28:17Z</dcterms:created>
  <dcterms:modified xsi:type="dcterms:W3CDTF">2017-11-15T11:55:41Z</dcterms:modified>
</cp:coreProperties>
</file>